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7" r:id="rId12"/>
    <p:sldId id="268" r:id="rId1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1253" y="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43C447E-EBDE-48AF-AC8F-E41C520AB0A8}" type="datetimeFigureOut">
              <a:rPr lang="pl-PL" smtClean="0"/>
              <a:pPr/>
              <a:t>18.10.2021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08D14D2-333A-4ED8-A8E3-2B8AF3262FA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obrazu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8" b="6188"/>
          <a:stretch>
            <a:fillRect/>
          </a:stretch>
        </p:blipFill>
        <p:spPr/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66"/>
                </a:solidFill>
              </a:rPr>
              <a:t>#POROZMAWIAJ ZE MNĄ!</a:t>
            </a:r>
            <a:endParaRPr lang="pl-PL" dirty="0">
              <a:solidFill>
                <a:srgbClr val="FF0066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KONKURS W RAMACH XXIX TYGODNIA KULTURY JĘZYKA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7788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960" y="44624"/>
            <a:ext cx="7520940" cy="869776"/>
          </a:xfrm>
        </p:spPr>
        <p:txBody>
          <a:bodyPr/>
          <a:lstStyle/>
          <a:p>
            <a:pPr algn="ctr"/>
            <a:r>
              <a:rPr lang="pl-PL" sz="3200" dirty="0" smtClean="0">
                <a:solidFill>
                  <a:srgbClr val="FF0000"/>
                </a:solidFill>
              </a:rPr>
              <a:t>II  miejsce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err="1" smtClean="0">
                <a:solidFill>
                  <a:srgbClr val="FF0066"/>
                </a:solidFill>
              </a:rPr>
              <a:t>michał</a:t>
            </a:r>
            <a:r>
              <a:rPr lang="pl-PL" sz="3200" dirty="0" smtClean="0">
                <a:solidFill>
                  <a:srgbClr val="FF0066"/>
                </a:solidFill>
              </a:rPr>
              <a:t> spychała</a:t>
            </a:r>
            <a:endParaRPr lang="pl-PL" sz="3200" dirty="0">
              <a:solidFill>
                <a:srgbClr val="FF0066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</p:spPr>
      </p:pic>
    </p:spTree>
    <p:extLst>
      <p:ext uri="{BB962C8B-B14F-4D97-AF65-F5344CB8AC3E}">
        <p14:creationId xmlns:p14="http://schemas.microsoft.com/office/powerpoint/2010/main" val="38421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 rot="19140000">
            <a:off x="-140643" y="3086599"/>
            <a:ext cx="4231719" cy="606181"/>
          </a:xfrm>
        </p:spPr>
        <p:txBody>
          <a:bodyPr/>
          <a:lstStyle/>
          <a:p>
            <a:r>
              <a:rPr lang="pl-PL" sz="4000" dirty="0" smtClean="0">
                <a:solidFill>
                  <a:srgbClr val="FF0000"/>
                </a:solidFill>
              </a:rPr>
              <a:t>I miejsce</a:t>
            </a:r>
            <a:endParaRPr lang="pl-PL" sz="4000" dirty="0">
              <a:solidFill>
                <a:srgbClr val="FF0000"/>
              </a:solidFill>
            </a:endParaRPr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19" y="3203"/>
            <a:ext cx="5323655" cy="6854797"/>
          </a:xfrm>
        </p:spPr>
      </p:pic>
      <p:sp>
        <p:nvSpPr>
          <p:cNvPr id="10" name="Symbol zastępczy tekstu 9"/>
          <p:cNvSpPr>
            <a:spLocks noGrp="1"/>
          </p:cNvSpPr>
          <p:nvPr>
            <p:ph type="body" sz="half" idx="2"/>
          </p:nvPr>
        </p:nvSpPr>
        <p:spPr>
          <a:xfrm rot="19140000">
            <a:off x="754095" y="4197845"/>
            <a:ext cx="2787121" cy="598510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FF0066"/>
                </a:solidFill>
              </a:rPr>
              <a:t>Anna </a:t>
            </a:r>
            <a:r>
              <a:rPr lang="pl-PL" sz="2800" dirty="0" err="1" smtClean="0">
                <a:solidFill>
                  <a:srgbClr val="FF0066"/>
                </a:solidFill>
              </a:rPr>
              <a:t>Frańczak</a:t>
            </a:r>
            <a:endParaRPr lang="pl-PL" sz="28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66"/>
                </a:solidFill>
              </a:rPr>
              <a:t>Dziękuję za uwagę!</a:t>
            </a:r>
            <a:endParaRPr lang="pl-PL" dirty="0">
              <a:solidFill>
                <a:srgbClr val="FF0066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smtClean="0"/>
              <a:t>#Porozmawiaj </a:t>
            </a:r>
            <a:r>
              <a:rPr lang="pl-PL" dirty="0" smtClean="0"/>
              <a:t>ze mną!</a:t>
            </a:r>
            <a:endParaRPr lang="pl-PL" dirty="0"/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5" b="158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578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Karolina Buba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1187624" y="260648"/>
            <a:ext cx="6510528" cy="473200"/>
          </a:xfrm>
        </p:spPr>
        <p:txBody>
          <a:bodyPr>
            <a:noAutofit/>
          </a:bodyPr>
          <a:lstStyle/>
          <a:p>
            <a:r>
              <a:rPr lang="pl-PL" sz="2000" b="1" dirty="0" smtClean="0">
                <a:solidFill>
                  <a:srgbClr val="FF0066"/>
                </a:solidFill>
              </a:rPr>
              <a:t>Karolina </a:t>
            </a:r>
            <a:r>
              <a:rPr lang="pl-PL" sz="2000" b="1" dirty="0" err="1" smtClean="0">
                <a:solidFill>
                  <a:srgbClr val="FF0066"/>
                </a:solidFill>
              </a:rPr>
              <a:t>buba</a:t>
            </a:r>
            <a:endParaRPr lang="pl-PL" sz="2000" b="1" dirty="0">
              <a:solidFill>
                <a:srgbClr val="FF0066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</p:spPr>
      </p:pic>
    </p:spTree>
    <p:extLst>
      <p:ext uri="{BB962C8B-B14F-4D97-AF65-F5344CB8AC3E}">
        <p14:creationId xmlns:p14="http://schemas.microsoft.com/office/powerpoint/2010/main" val="11114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66"/>
                </a:solidFill>
              </a:rPr>
              <a:t>Filip </a:t>
            </a:r>
            <a:r>
              <a:rPr lang="pl-PL" dirty="0" err="1" smtClean="0">
                <a:solidFill>
                  <a:srgbClr val="FF0066"/>
                </a:solidFill>
              </a:rPr>
              <a:t>cielibała</a:t>
            </a:r>
            <a:endParaRPr lang="pl-PL" dirty="0">
              <a:solidFill>
                <a:srgbClr val="FF0066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8012759" cy="5662178"/>
          </a:xfrm>
        </p:spPr>
      </p:pic>
    </p:spTree>
    <p:extLst>
      <p:ext uri="{BB962C8B-B14F-4D97-AF65-F5344CB8AC3E}">
        <p14:creationId xmlns:p14="http://schemas.microsoft.com/office/powerpoint/2010/main" val="186073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9140000">
            <a:off x="377466" y="3363671"/>
            <a:ext cx="3541337" cy="610415"/>
          </a:xfrm>
        </p:spPr>
        <p:txBody>
          <a:bodyPr/>
          <a:lstStyle/>
          <a:p>
            <a:r>
              <a:rPr lang="pl-PL" dirty="0" smtClean="0">
                <a:solidFill>
                  <a:srgbClr val="FF0066"/>
                </a:solidFill>
              </a:rPr>
              <a:t>Maksym kozubek</a:t>
            </a:r>
            <a:endParaRPr lang="pl-PL" dirty="0">
              <a:solidFill>
                <a:srgbClr val="FF0066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09" y="0"/>
            <a:ext cx="5441580" cy="6858000"/>
          </a:xfrm>
        </p:spPr>
      </p:pic>
    </p:spTree>
    <p:extLst>
      <p:ext uri="{BB962C8B-B14F-4D97-AF65-F5344CB8AC3E}">
        <p14:creationId xmlns:p14="http://schemas.microsoft.com/office/powerpoint/2010/main" val="76884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66"/>
                </a:solidFill>
              </a:rPr>
              <a:t>Monika </a:t>
            </a:r>
            <a:r>
              <a:rPr lang="pl-PL" dirty="0" err="1" smtClean="0">
                <a:solidFill>
                  <a:srgbClr val="FF0066"/>
                </a:solidFill>
              </a:rPr>
              <a:t>kubicka</a:t>
            </a:r>
            <a:endParaRPr lang="pl-PL" dirty="0">
              <a:solidFill>
                <a:srgbClr val="FF0066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56982" cy="4993158"/>
          </a:xfrm>
        </p:spPr>
      </p:pic>
    </p:spTree>
    <p:extLst>
      <p:ext uri="{BB962C8B-B14F-4D97-AF65-F5344CB8AC3E}">
        <p14:creationId xmlns:p14="http://schemas.microsoft.com/office/powerpoint/2010/main" val="27482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66"/>
                </a:solidFill>
              </a:rPr>
              <a:t>Tomasz </a:t>
            </a:r>
            <a:r>
              <a:rPr lang="pl-PL" dirty="0" err="1" smtClean="0">
                <a:solidFill>
                  <a:srgbClr val="FF0066"/>
                </a:solidFill>
              </a:rPr>
              <a:t>rówiński</a:t>
            </a:r>
            <a:endParaRPr lang="pl-PL" dirty="0">
              <a:solidFill>
                <a:srgbClr val="FF0066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824"/>
            <a:ext cx="9144000" cy="4764692"/>
          </a:xfrm>
        </p:spPr>
      </p:pic>
    </p:spTree>
    <p:extLst>
      <p:ext uri="{BB962C8B-B14F-4D97-AF65-F5344CB8AC3E}">
        <p14:creationId xmlns:p14="http://schemas.microsoft.com/office/powerpoint/2010/main" val="23478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66"/>
                </a:solidFill>
              </a:rPr>
              <a:t>Oskar Gaj</a:t>
            </a:r>
            <a:endParaRPr lang="pl-PL" dirty="0">
              <a:solidFill>
                <a:srgbClr val="FF0066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1124744"/>
            <a:ext cx="9180511" cy="4352696"/>
          </a:xfrm>
        </p:spPr>
      </p:pic>
    </p:spTree>
    <p:extLst>
      <p:ext uri="{BB962C8B-B14F-4D97-AF65-F5344CB8AC3E}">
        <p14:creationId xmlns:p14="http://schemas.microsoft.com/office/powerpoint/2010/main" val="365834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 rot="19140000">
            <a:off x="56674" y="3040938"/>
            <a:ext cx="4491124" cy="1085172"/>
          </a:xfrm>
        </p:spPr>
        <p:txBody>
          <a:bodyPr/>
          <a:lstStyle/>
          <a:p>
            <a:r>
              <a:rPr lang="pl-PL" sz="2400" dirty="0" smtClean="0">
                <a:solidFill>
                  <a:srgbClr val="FF0066"/>
                </a:solidFill>
              </a:rPr>
              <a:t>Zuzanna </a:t>
            </a:r>
            <a:r>
              <a:rPr lang="pl-PL" sz="2400" dirty="0" err="1" smtClean="0">
                <a:solidFill>
                  <a:srgbClr val="FF0066"/>
                </a:solidFill>
              </a:rPr>
              <a:t>sowińska</a:t>
            </a:r>
            <a:r>
              <a:rPr lang="pl-PL" sz="2400" dirty="0" smtClean="0">
                <a:solidFill>
                  <a:srgbClr val="FF0066"/>
                </a:solidFill>
              </a:rPr>
              <a:t> vel </a:t>
            </a:r>
            <a:r>
              <a:rPr lang="pl-PL" sz="2400" dirty="0" err="1" smtClean="0">
                <a:solidFill>
                  <a:srgbClr val="FF0066"/>
                </a:solidFill>
              </a:rPr>
              <a:t>sawa</a:t>
            </a:r>
            <a:endParaRPr lang="pl-PL" sz="2400" dirty="0">
              <a:solidFill>
                <a:srgbClr val="FF0066"/>
              </a:solidFill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58" y="-9324"/>
            <a:ext cx="4708541" cy="6867324"/>
          </a:xfrm>
        </p:spPr>
      </p:pic>
    </p:spTree>
    <p:extLst>
      <p:ext uri="{BB962C8B-B14F-4D97-AF65-F5344CB8AC3E}">
        <p14:creationId xmlns:p14="http://schemas.microsoft.com/office/powerpoint/2010/main" val="171408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960" y="188640"/>
            <a:ext cx="7520940" cy="936104"/>
          </a:xfrm>
        </p:spPr>
        <p:txBody>
          <a:bodyPr/>
          <a:lstStyle/>
          <a:p>
            <a:pPr algn="ctr"/>
            <a:r>
              <a:rPr lang="pl-PL" sz="3200" dirty="0" smtClean="0">
                <a:solidFill>
                  <a:srgbClr val="FF0000"/>
                </a:solidFill>
              </a:rPr>
              <a:t>III miejsce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err="1" smtClean="0">
                <a:solidFill>
                  <a:srgbClr val="FF0066"/>
                </a:solidFill>
              </a:rPr>
              <a:t>mateusz</a:t>
            </a:r>
            <a:r>
              <a:rPr lang="pl-PL" sz="3200" dirty="0" smtClean="0">
                <a:solidFill>
                  <a:srgbClr val="FF0066"/>
                </a:solidFill>
              </a:rPr>
              <a:t> lis</a:t>
            </a:r>
            <a:endParaRPr lang="pl-PL" sz="3200" dirty="0">
              <a:solidFill>
                <a:srgbClr val="FF0066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6752"/>
            <a:ext cx="9143999" cy="5353931"/>
          </a:xfrm>
        </p:spPr>
      </p:pic>
    </p:spTree>
    <p:extLst>
      <p:ext uri="{BB962C8B-B14F-4D97-AF65-F5344CB8AC3E}">
        <p14:creationId xmlns:p14="http://schemas.microsoft.com/office/powerpoint/2010/main" val="390566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ąty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Kąty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ą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118</TotalTime>
  <Words>47</Words>
  <Application>Microsoft Office PowerPoint</Application>
  <PresentationFormat>Pokaz na ekranie (4:3)</PresentationFormat>
  <Paragraphs>16</Paragraphs>
  <Slides>12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Kąty</vt:lpstr>
      <vt:lpstr>#POROZMAWIAJ ZE MNĄ!</vt:lpstr>
      <vt:lpstr>Karolina Buba</vt:lpstr>
      <vt:lpstr>Filip cielibała</vt:lpstr>
      <vt:lpstr>Maksym kozubek</vt:lpstr>
      <vt:lpstr>Monika kubicka</vt:lpstr>
      <vt:lpstr>Tomasz rówiński</vt:lpstr>
      <vt:lpstr>Oskar Gaj</vt:lpstr>
      <vt:lpstr>Zuzanna sowińska vel sawa</vt:lpstr>
      <vt:lpstr>III miejsce mateusz lis</vt:lpstr>
      <vt:lpstr>II  miejsce  michał spychała</vt:lpstr>
      <vt:lpstr>I miejsce</vt:lpstr>
      <vt:lpstr>Dziękuję za uwagę!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#POROZMAWIAJ ZE MNĄ!</dc:title>
  <dc:creator>Mariola</dc:creator>
  <cp:lastModifiedBy>Lidia Pasich</cp:lastModifiedBy>
  <cp:revision>11</cp:revision>
  <dcterms:created xsi:type="dcterms:W3CDTF">2021-03-17T17:00:08Z</dcterms:created>
  <dcterms:modified xsi:type="dcterms:W3CDTF">2021-10-18T20:06:26Z</dcterms:modified>
</cp:coreProperties>
</file>